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D4EAE98-AA80-4458-915D-0D9E236EA8A5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C0C02D3-3115-440B-8E12-F8517C2562E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The Continuity IRA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Bethany and Alisha</a:t>
            </a:r>
            <a:endParaRPr lang="en-AU" dirty="0"/>
          </a:p>
        </p:txBody>
      </p:sp>
      <p:pic>
        <p:nvPicPr>
          <p:cNvPr id="1026" name="Picture 2" descr="http://static.guim.co.uk/sys-images/Guardian/Pix/pictures/2008/07/27/belfast10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022" y="3645024"/>
            <a:ext cx="4861553" cy="291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15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When did it start and how?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AU" b="0" dirty="0" smtClean="0"/>
              <a:t>The Republican Sinn Fein  created the CIRA in 1986, however it did not become an active terrorist organization until 1994.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They branched off as the “clandestine armed wing of Republican Sinn Fein”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Continuation of the original IRA campaign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Has about 50 members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Received aid from supporters in United States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They were set up as a paramilitary wing of the political party Sinn Fein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“Continuity” refers to the group’s purpose to carry on the original aim of the IRA and force British out of Ireland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They were the armed wing of the Sinn Fein</a:t>
            </a:r>
          </a:p>
          <a:p>
            <a:pPr>
              <a:buFont typeface="Arial" pitchFamily="34" charset="0"/>
              <a:buChar char="•"/>
            </a:pPr>
            <a:endParaRPr lang="en-AU" b="0" dirty="0"/>
          </a:p>
        </p:txBody>
      </p:sp>
    </p:spTree>
    <p:extLst>
      <p:ext uri="{BB962C8B-B14F-4D97-AF65-F5344CB8AC3E}">
        <p14:creationId xmlns:p14="http://schemas.microsoft.com/office/powerpoint/2010/main" val="629502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Responsible for BOMBINGS/ATTACKS?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en-AU" b="0" dirty="0" smtClean="0"/>
              <a:t>Linked to robberies, kidnappings, hijackings and assassinations 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Responsible for attacks around Northern Ireland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Conducted sporadic assassinations and bombings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Mostly aimed at Protestant targets in Northern Ireland and around Belfast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CIRA released a list 206 identifying about twenty people who were to be targeted by violence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After this list was made – several were victims of shootings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No attacks were successful in 2007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Three members were arrested after the discovery of a homemade bomb on a railway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Carried out notorious 1987 bombing in Northern Ireland town of Enniskillen </a:t>
            </a:r>
          </a:p>
          <a:p>
            <a:pPr>
              <a:buFont typeface="Arial" pitchFamily="34" charset="0"/>
              <a:buChar char="•"/>
            </a:pPr>
            <a:r>
              <a:rPr lang="en-AU" b="0" dirty="0" smtClean="0"/>
              <a:t>Bombings and attacks in Moira and </a:t>
            </a:r>
            <a:r>
              <a:rPr lang="en-AU" b="0" dirty="0" err="1" smtClean="0"/>
              <a:t>Portadown</a:t>
            </a:r>
            <a:r>
              <a:rPr lang="en-AU" b="0" dirty="0" smtClean="0"/>
              <a:t> in 1998</a:t>
            </a:r>
          </a:p>
        </p:txBody>
      </p:sp>
    </p:spTree>
    <p:extLst>
      <p:ext uri="{BB962C8B-B14F-4D97-AF65-F5344CB8AC3E}">
        <p14:creationId xmlns:p14="http://schemas.microsoft.com/office/powerpoint/2010/main" val="284169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 descr="http://i222.photobucket.com/albums/dd137/Green-Ink/real-i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5616625" cy="398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vkb.isvg.org/@api/deki/files/1031/=Unknown_Members_of_CI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180" y="3501007"/>
            <a:ext cx="4298724" cy="319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8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 descr="http://i556.photobucket.com/albums/ss6/xkylexrocksx/Militant%20stuff/britsoutuntit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-1683568"/>
            <a:ext cx="9753600" cy="862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894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21</TotalTime>
  <Words>215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The Continuity IRA</vt:lpstr>
      <vt:lpstr>When did it start and how?</vt:lpstr>
      <vt:lpstr>Responsible for BOMBINGS/ATTACKS?</vt:lpstr>
      <vt:lpstr>PowerPoint Presentation</vt:lpstr>
      <vt:lpstr>PowerPoint Presentation</vt:lpstr>
    </vt:vector>
  </TitlesOfParts>
  <Company>Tara Anglican School for Girls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Continuity ira</dc:title>
  <dc:creator>Alisha Kinkade</dc:creator>
  <cp:lastModifiedBy>Alisha Kinkade</cp:lastModifiedBy>
  <cp:revision>9</cp:revision>
  <dcterms:created xsi:type="dcterms:W3CDTF">2012-07-24T23:10:33Z</dcterms:created>
  <dcterms:modified xsi:type="dcterms:W3CDTF">2012-07-24T23:32:20Z</dcterms:modified>
</cp:coreProperties>
</file>